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1" r:id="rId5"/>
    <p:sldId id="265" r:id="rId6"/>
    <p:sldId id="267" r:id="rId7"/>
    <p:sldId id="266" r:id="rId8"/>
  </p:sldIdLst>
  <p:sldSz cx="12192000" cy="6858000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1501E-5153-4F89-8FE9-D6A2C2BE2A0C}" v="1" dt="2023-07-05T08:10:37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D4D32-68CA-7315-1F53-D4D01D257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4042B2-C56A-1F68-6DAD-0AC6C946F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DAA429-89E5-EAC1-A202-5F4E1A3D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CDDFAC-2B44-2CFF-CAF8-1013DE43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16D6D8-4760-65A3-1CAC-B95AA28D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3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A84E42-03A8-0347-88E7-7D142BA7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65EDF8-41F4-C40C-42C1-CECE17A1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36F26B-7A9F-B0DE-0647-598CED32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6A1037-D569-EE03-1411-3859EE9E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443E86-A386-AC87-EC39-2CB65ECC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9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10AA3E-E999-20AE-CC77-75E465A9F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AB6DD7-A271-F3A2-9C00-871FD18E6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0DCA75-7040-F38C-593F-A4E108E8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A46A62-F5C5-469F-A24A-24C40197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67A136-62D1-3300-CEAC-C019C485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58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9BB7B-4366-A06C-A846-C409D5B0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9D56E5-8981-FF65-DB0C-8833D8DD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2732FB-F5A9-33B3-160E-80DCFEF5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92264F-9545-7F0A-71CB-7B1E96FF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AA0C8A-F0B1-A85E-9E38-CFB0A202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4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A7B59-63F1-4EBE-D848-538720BB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CA5B23-470C-110C-80E9-4CDB76C4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D3972-5AAA-A39A-3441-E9BAC8FB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F05164-277D-A65A-635F-9B80EF51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DA570D-B828-7D3B-5905-7C8AF2B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07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5F333-EA42-C4F5-BB71-0A491BAD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690026-4D8E-B93F-E9A9-A5AFA1ECA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0945ED-F112-587A-4757-54244A5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2567C2-5AE5-6FAD-9E3E-E63A418A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8B55EB-E553-F19C-816A-E424C8C1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645C83-7068-DF5C-2E4E-1F852BB6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92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B906F-0EF8-CCBA-2C66-7EA5DC39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319E69-B7BE-0091-05B9-92577577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851CB0-4525-2874-4FFE-3A60167F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2DE1E-3EB6-FA3B-C23C-0BE038BE9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796711-132E-1769-1F09-7FA14C91A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018FC0-9EE7-B2B2-184A-0B59ADD1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DDAE25-9668-A6E3-A2FA-863A6779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6B5434-C249-A06C-D8BD-8D8DA074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51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9EE8F-21EE-57FB-1347-6D1D05E6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D80A88-E100-6E3C-84DB-933048BA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A7F672-1D72-A998-348C-C1F75674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3891D1-8472-B103-134B-029174A1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34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1300C7-4847-0935-5AD6-D25535B3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2B79C0-68C5-41D7-9B06-DF6E0B0F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03CC12-6741-4DBB-FC18-F39A3BC6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82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3CDDB-2580-2485-4D44-4EBC7390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4F6D60-20D5-57DA-7FE2-8231734A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868E9F-D496-5B08-3690-D432B74C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1FDD05-B16D-9797-BF8E-79603CF7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52BD6F-867D-410B-59EC-F9329FDC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C2ADD8-C612-B9EE-2268-C0F6B380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46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87A1C-3B07-E005-D4F8-1CF7DE18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E1E4EB-A9D9-0881-538C-23E28A358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A84660-3722-2AF3-7D5B-3C5D6CE8F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E590C9-615E-4533-1B75-0F6E709F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AC5048-0E83-47CC-5152-67E7157C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34DBC1-49FC-9D0F-C643-B62C05D3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53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BE31D3-BD96-1488-417A-79DCF867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BA347E-E37C-D126-D29F-9733E4A8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C87116-F981-8E26-A615-DEACD0556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C8FE-3C9A-441C-9E65-6438C4F49887}" type="datetimeFigureOut">
              <a:rPr lang="it-IT" smtClean="0"/>
              <a:t>16/08/2023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087A8E-39E3-8AB2-9101-340AD8D0C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BA3076-1AE7-9906-7B18-5A69DF403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C7F09-2346-4598-8E7F-0CC556445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comoprestino.edu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692CA3-D645-5A07-243A-27F9C1151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52"/>
          <a:stretch/>
        </p:blipFill>
        <p:spPr>
          <a:xfrm>
            <a:off x="962660" y="2405379"/>
            <a:ext cx="10020300" cy="379880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A580BB8-C00B-CBB3-F22F-D28AC113B0B4}"/>
              </a:ext>
            </a:extLst>
          </p:cNvPr>
          <p:cNvSpPr/>
          <p:nvPr/>
        </p:nvSpPr>
        <p:spPr>
          <a:xfrm>
            <a:off x="0" y="152400"/>
            <a:ext cx="12192000" cy="1524000"/>
          </a:xfrm>
          <a:prstGeom prst="rect">
            <a:avLst/>
          </a:prstGeom>
          <a:solidFill>
            <a:srgbClr val="110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I. C. Como Prestino-Breccia">
            <a:hlinkClick r:id="rId3" tooltip="I. C. Como Prestino-Breccia"/>
            <a:extLst>
              <a:ext uri="{FF2B5EF4-FFF2-40B4-BE49-F238E27FC236}">
                <a16:creationId xmlns:a16="http://schemas.microsoft.com/office/drawing/2014/main" id="{5E492DE2-7DCB-3BE5-CA86-AF04659C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2" y="410528"/>
            <a:ext cx="1007743" cy="10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40AC6F-385A-9CED-01DA-1E24D412B1F0}"/>
              </a:ext>
            </a:extLst>
          </p:cNvPr>
          <p:cNvSpPr txBox="1"/>
          <p:nvPr/>
        </p:nvSpPr>
        <p:spPr>
          <a:xfrm>
            <a:off x="3200400" y="741680"/>
            <a:ext cx="704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I.C. Como  Prestino - Breccia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00523F-52DD-42C4-AA18-879D4F2CAD1F}"/>
              </a:ext>
            </a:extLst>
          </p:cNvPr>
          <p:cNvSpPr txBox="1"/>
          <p:nvPr/>
        </p:nvSpPr>
        <p:spPr>
          <a:xfrm>
            <a:off x="325120" y="1899938"/>
            <a:ext cx="1139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     ORARIO DI FUNZIONAMENTO SCUOLE PRIMARIE </a:t>
            </a:r>
            <a:r>
              <a:rPr lang="it-IT" sz="2000" b="1" dirty="0">
                <a:solidFill>
                  <a:srgbClr val="FF0000"/>
                </a:solidFill>
              </a:rPr>
              <a:t>A.S. 2023 - 2024</a:t>
            </a:r>
          </a:p>
        </p:txBody>
      </p:sp>
    </p:spTree>
    <p:extLst>
      <p:ext uri="{BB962C8B-B14F-4D97-AF65-F5344CB8AC3E}">
        <p14:creationId xmlns:p14="http://schemas.microsoft.com/office/powerpoint/2010/main" val="394285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924C36-7D58-80D7-EC37-67529E9A97A2}"/>
              </a:ext>
            </a:extLst>
          </p:cNvPr>
          <p:cNvSpPr/>
          <p:nvPr/>
        </p:nvSpPr>
        <p:spPr>
          <a:xfrm>
            <a:off x="206193" y="388223"/>
            <a:ext cx="76546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SCUOLA PRIMARIA </a:t>
            </a:r>
          </a:p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CAVALLASCA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DC9818-CF58-1221-C988-0BD38C41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910" y="2897902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8EC183A-595E-0401-C1E9-5D2175691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56" b="23243"/>
          <a:stretch/>
        </p:blipFill>
        <p:spPr>
          <a:xfrm>
            <a:off x="1242399" y="3789680"/>
            <a:ext cx="3685201" cy="179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42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1051559" y="274320"/>
            <a:ext cx="1050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CAVALLASCA : CLASSI 1 – 2 - 3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FC1864-6855-93CB-DC68-721500A4E04A}"/>
              </a:ext>
            </a:extLst>
          </p:cNvPr>
          <p:cNvSpPr txBox="1"/>
          <p:nvPr/>
        </p:nvSpPr>
        <p:spPr>
          <a:xfrm>
            <a:off x="9367520" y="4927600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h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0419C85-077C-1E9A-9029-66B0520AE826}"/>
              </a:ext>
            </a:extLst>
          </p:cNvPr>
          <p:cNvSpPr/>
          <p:nvPr/>
        </p:nvSpPr>
        <p:spPr>
          <a:xfrm>
            <a:off x="2225040" y="4297680"/>
            <a:ext cx="50088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575835-452F-DCEE-0666-B364CFF4326B}"/>
              </a:ext>
            </a:extLst>
          </p:cNvPr>
          <p:cNvSpPr/>
          <p:nvPr/>
        </p:nvSpPr>
        <p:spPr>
          <a:xfrm>
            <a:off x="2113280" y="4009085"/>
            <a:ext cx="13106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58A1E52-1B84-7D95-D2EF-2F1E2F1A7AB3}"/>
              </a:ext>
            </a:extLst>
          </p:cNvPr>
          <p:cNvSpPr/>
          <p:nvPr/>
        </p:nvSpPr>
        <p:spPr>
          <a:xfrm>
            <a:off x="3873871" y="4014951"/>
            <a:ext cx="1310640" cy="14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71161BC-6EA0-E07D-F24A-58BD38A39FE6}"/>
              </a:ext>
            </a:extLst>
          </p:cNvPr>
          <p:cNvSpPr/>
          <p:nvPr/>
        </p:nvSpPr>
        <p:spPr>
          <a:xfrm>
            <a:off x="5881184" y="4008735"/>
            <a:ext cx="13106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FD0E057-0AA7-AD2F-294E-0447A85743D9}"/>
              </a:ext>
            </a:extLst>
          </p:cNvPr>
          <p:cNvSpPr/>
          <p:nvPr/>
        </p:nvSpPr>
        <p:spPr>
          <a:xfrm>
            <a:off x="9560560" y="4008735"/>
            <a:ext cx="13106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ECD68A5-10AC-ECF6-035E-70797329E5C5}"/>
              </a:ext>
            </a:extLst>
          </p:cNvPr>
          <p:cNvSpPr/>
          <p:nvPr/>
        </p:nvSpPr>
        <p:spPr>
          <a:xfrm>
            <a:off x="7645400" y="4560778"/>
            <a:ext cx="1640840" cy="173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B26E4A-6FC1-972F-5C0B-100A1101B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7" t="11259" r="50001" b="26282"/>
          <a:stretch/>
        </p:blipFill>
        <p:spPr>
          <a:xfrm>
            <a:off x="254000" y="772160"/>
            <a:ext cx="10891520" cy="534486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FEEF5F0C-4163-567F-3A37-34625D1EAAAC}"/>
              </a:ext>
            </a:extLst>
          </p:cNvPr>
          <p:cNvSpPr/>
          <p:nvPr/>
        </p:nvSpPr>
        <p:spPr>
          <a:xfrm>
            <a:off x="1869440" y="4734561"/>
            <a:ext cx="52019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7068EB-3F92-68D3-00B0-79EF8D5BD38C}"/>
              </a:ext>
            </a:extLst>
          </p:cNvPr>
          <p:cNvSpPr txBox="1"/>
          <p:nvPr/>
        </p:nvSpPr>
        <p:spPr>
          <a:xfrm>
            <a:off x="2025834" y="4734210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518129-B984-D235-8B14-9E715B286B8B}"/>
              </a:ext>
            </a:extLst>
          </p:cNvPr>
          <p:cNvSpPr/>
          <p:nvPr/>
        </p:nvSpPr>
        <p:spPr>
          <a:xfrm>
            <a:off x="7416800" y="4540458"/>
            <a:ext cx="1696720" cy="36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0AB2C3B-7ECF-A2C2-F292-99413FB1D0F6}"/>
              </a:ext>
            </a:extLst>
          </p:cNvPr>
          <p:cNvSpPr/>
          <p:nvPr/>
        </p:nvSpPr>
        <p:spPr>
          <a:xfrm>
            <a:off x="9296400" y="4192193"/>
            <a:ext cx="1696720" cy="36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81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1051559" y="274320"/>
            <a:ext cx="1050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CAVALLASCA : CLASSI 4 - 5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0E8A4B-8AFB-342F-9B14-36E17BB18031}"/>
              </a:ext>
            </a:extLst>
          </p:cNvPr>
          <p:cNvSpPr txBox="1"/>
          <p:nvPr/>
        </p:nvSpPr>
        <p:spPr>
          <a:xfrm>
            <a:off x="9858110" y="5035695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h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37F5F0-85D4-861B-18A7-FAE757CA8AFC}"/>
              </a:ext>
            </a:extLst>
          </p:cNvPr>
          <p:cNvSpPr/>
          <p:nvPr/>
        </p:nvSpPr>
        <p:spPr>
          <a:xfrm>
            <a:off x="2438400" y="4307840"/>
            <a:ext cx="1310640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BB2C4E6-B881-2FEF-F754-60A9EED3E847}"/>
              </a:ext>
            </a:extLst>
          </p:cNvPr>
          <p:cNvSpPr/>
          <p:nvPr/>
        </p:nvSpPr>
        <p:spPr>
          <a:xfrm>
            <a:off x="4490720" y="4307840"/>
            <a:ext cx="1310640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606ADC-A357-400A-BBA8-22EA94016DB0}"/>
              </a:ext>
            </a:extLst>
          </p:cNvPr>
          <p:cNvSpPr/>
          <p:nvPr/>
        </p:nvSpPr>
        <p:spPr>
          <a:xfrm>
            <a:off x="6303194" y="4297680"/>
            <a:ext cx="1310640" cy="2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F8DD44B-C3D4-6D34-DB09-FC757FA83884}"/>
              </a:ext>
            </a:extLst>
          </p:cNvPr>
          <p:cNvSpPr/>
          <p:nvPr/>
        </p:nvSpPr>
        <p:spPr>
          <a:xfrm>
            <a:off x="8158480" y="4307840"/>
            <a:ext cx="1310640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E2B65F0-B8C5-A158-1A31-63726BC52E8D}"/>
              </a:ext>
            </a:extLst>
          </p:cNvPr>
          <p:cNvSpPr/>
          <p:nvPr/>
        </p:nvSpPr>
        <p:spPr>
          <a:xfrm>
            <a:off x="9990363" y="4307840"/>
            <a:ext cx="1310640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D5E860-5BB9-7A77-0508-E4B727BA4038}"/>
              </a:ext>
            </a:extLst>
          </p:cNvPr>
          <p:cNvSpPr/>
          <p:nvPr/>
        </p:nvSpPr>
        <p:spPr>
          <a:xfrm>
            <a:off x="2763520" y="4598906"/>
            <a:ext cx="3627120" cy="29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8E4758D-ECC6-34D1-43FD-47C4CD736BE4}"/>
              </a:ext>
            </a:extLst>
          </p:cNvPr>
          <p:cNvSpPr/>
          <p:nvPr/>
        </p:nvSpPr>
        <p:spPr>
          <a:xfrm>
            <a:off x="7965440" y="4737502"/>
            <a:ext cx="1696720" cy="36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558FD96-CECC-A403-7226-25138AED0645}"/>
              </a:ext>
            </a:extLst>
          </p:cNvPr>
          <p:cNvSpPr/>
          <p:nvPr/>
        </p:nvSpPr>
        <p:spPr>
          <a:xfrm>
            <a:off x="8044268" y="4695462"/>
            <a:ext cx="3627120" cy="29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2ADC845-B681-DC2B-FD7F-52DED2532580}"/>
              </a:ext>
            </a:extLst>
          </p:cNvPr>
          <p:cNvSpPr/>
          <p:nvPr/>
        </p:nvSpPr>
        <p:spPr>
          <a:xfrm>
            <a:off x="3331394" y="5281066"/>
            <a:ext cx="3627120" cy="29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55BDFF7-1C3B-DEAD-480C-A4A4223BF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12026" b="25670"/>
          <a:stretch/>
        </p:blipFill>
        <p:spPr>
          <a:xfrm>
            <a:off x="520612" y="685672"/>
            <a:ext cx="11740056" cy="572338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9BFD6CB3-94AC-35C4-A79B-78943275AD99}"/>
              </a:ext>
            </a:extLst>
          </p:cNvPr>
          <p:cNvSpPr/>
          <p:nvPr/>
        </p:nvSpPr>
        <p:spPr>
          <a:xfrm>
            <a:off x="8063414" y="4668872"/>
            <a:ext cx="3491415" cy="533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A8DE6CF-D570-C6C0-62FA-2755171AAE22}"/>
              </a:ext>
            </a:extLst>
          </p:cNvPr>
          <p:cNvSpPr/>
          <p:nvPr/>
        </p:nvSpPr>
        <p:spPr>
          <a:xfrm>
            <a:off x="3210560" y="5253097"/>
            <a:ext cx="3383280" cy="29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FBD3FE-F5F4-2566-0288-18BB95D34B99}"/>
              </a:ext>
            </a:extLst>
          </p:cNvPr>
          <p:cNvSpPr txBox="1"/>
          <p:nvPr/>
        </p:nvSpPr>
        <p:spPr>
          <a:xfrm>
            <a:off x="2895600" y="5238900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</p:spTree>
    <p:extLst>
      <p:ext uri="{BB962C8B-B14F-4D97-AF65-F5344CB8AC3E}">
        <p14:creationId xmlns:p14="http://schemas.microsoft.com/office/powerpoint/2010/main" val="106216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924C36-7D58-80D7-EC37-67529E9A97A2}"/>
              </a:ext>
            </a:extLst>
          </p:cNvPr>
          <p:cNvSpPr/>
          <p:nvPr/>
        </p:nvSpPr>
        <p:spPr>
          <a:xfrm>
            <a:off x="206193" y="388223"/>
            <a:ext cx="76546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SCUOLA PRIMARIA </a:t>
            </a:r>
          </a:p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SAN FERMO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F07B67-F6BA-FB71-B40D-4565C06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510" y="2821622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EC058B-A857-F747-252D-24DB75EAD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56" b="23243"/>
          <a:stretch/>
        </p:blipFill>
        <p:spPr>
          <a:xfrm>
            <a:off x="1242399" y="3789680"/>
            <a:ext cx="3685201" cy="179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45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844364" y="243840"/>
            <a:ext cx="1050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SAN FERMO : CLASSI 1 – 2 - 3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5EC25A-123A-1F20-EBD0-DD8FD1EEF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2" t="21185" r="4126" b="23852"/>
          <a:stretch/>
        </p:blipFill>
        <p:spPr>
          <a:xfrm>
            <a:off x="284480" y="792479"/>
            <a:ext cx="11663680" cy="552704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C89910-3ECE-E0BF-315B-FB46FAC7150A}"/>
              </a:ext>
            </a:extLst>
          </p:cNvPr>
          <p:cNvSpPr txBox="1"/>
          <p:nvPr/>
        </p:nvSpPr>
        <p:spPr>
          <a:xfrm>
            <a:off x="9326880" y="4795520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h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DF8330B-5CB8-570D-B85D-487D05A75830}"/>
              </a:ext>
            </a:extLst>
          </p:cNvPr>
          <p:cNvSpPr/>
          <p:nvPr/>
        </p:nvSpPr>
        <p:spPr>
          <a:xfrm>
            <a:off x="1656080" y="4348480"/>
            <a:ext cx="1696720" cy="447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DDDA9A8-C699-72F9-B79A-D764E5337B1B}"/>
              </a:ext>
            </a:extLst>
          </p:cNvPr>
          <p:cNvSpPr/>
          <p:nvPr/>
        </p:nvSpPr>
        <p:spPr>
          <a:xfrm>
            <a:off x="3657600" y="4277360"/>
            <a:ext cx="1696720" cy="447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96C675-1348-D4CE-A4EA-27D39982F451}"/>
              </a:ext>
            </a:extLst>
          </p:cNvPr>
          <p:cNvSpPr/>
          <p:nvPr/>
        </p:nvSpPr>
        <p:spPr>
          <a:xfrm>
            <a:off x="5659120" y="4348480"/>
            <a:ext cx="1696720" cy="447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EB2752-652D-BA6C-5D6A-D14DDA419FFF}"/>
              </a:ext>
            </a:extLst>
          </p:cNvPr>
          <p:cNvSpPr txBox="1"/>
          <p:nvPr/>
        </p:nvSpPr>
        <p:spPr>
          <a:xfrm>
            <a:off x="461228" y="4387334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B2C3AD-BB64-B056-946F-6EB59D1FC595}"/>
              </a:ext>
            </a:extLst>
          </p:cNvPr>
          <p:cNvSpPr txBox="1"/>
          <p:nvPr/>
        </p:nvSpPr>
        <p:spPr>
          <a:xfrm>
            <a:off x="2408972" y="4393922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CD3C291-B509-93A6-397F-EB2B8D0AE5F9}"/>
              </a:ext>
            </a:extLst>
          </p:cNvPr>
          <p:cNvSpPr txBox="1"/>
          <p:nvPr/>
        </p:nvSpPr>
        <p:spPr>
          <a:xfrm>
            <a:off x="4368800" y="4390000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</p:spTree>
    <p:extLst>
      <p:ext uri="{BB962C8B-B14F-4D97-AF65-F5344CB8AC3E}">
        <p14:creationId xmlns:p14="http://schemas.microsoft.com/office/powerpoint/2010/main" val="133093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F9410-2F56-6E2E-697B-CE9A1ECC32CF}"/>
              </a:ext>
            </a:extLst>
          </p:cNvPr>
          <p:cNvSpPr txBox="1"/>
          <p:nvPr/>
        </p:nvSpPr>
        <p:spPr>
          <a:xfrm>
            <a:off x="844364" y="243840"/>
            <a:ext cx="1050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PLESSO SCUOLA PRIMARIA DI SAN FERMO : CLASSI 4 - 5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E708789-FA42-DCC3-8D17-4DA326C6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45" b="19851"/>
          <a:stretch/>
        </p:blipFill>
        <p:spPr>
          <a:xfrm>
            <a:off x="-320807" y="613172"/>
            <a:ext cx="12806085" cy="57673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F981A7-491B-D4B0-B76C-82F63ABE565E}"/>
              </a:ext>
            </a:extLst>
          </p:cNvPr>
          <p:cNvSpPr txBox="1"/>
          <p:nvPr/>
        </p:nvSpPr>
        <p:spPr>
          <a:xfrm>
            <a:off x="9367520" y="4531360"/>
            <a:ext cx="16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h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B097D8-02E0-60A3-E6D8-AC772BA319F2}"/>
              </a:ext>
            </a:extLst>
          </p:cNvPr>
          <p:cNvSpPr/>
          <p:nvPr/>
        </p:nvSpPr>
        <p:spPr>
          <a:xfrm>
            <a:off x="1708631" y="4084320"/>
            <a:ext cx="1696720" cy="447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292D97-53BA-92A3-9802-BB264ECD1722}"/>
              </a:ext>
            </a:extLst>
          </p:cNvPr>
          <p:cNvSpPr/>
          <p:nvPr/>
        </p:nvSpPr>
        <p:spPr>
          <a:xfrm>
            <a:off x="3738069" y="4084320"/>
            <a:ext cx="1696720" cy="447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05BDB77-25C6-C2BE-14C7-19493278290E}"/>
              </a:ext>
            </a:extLst>
          </p:cNvPr>
          <p:cNvSpPr/>
          <p:nvPr/>
        </p:nvSpPr>
        <p:spPr>
          <a:xfrm>
            <a:off x="5908853" y="4267200"/>
            <a:ext cx="1696720" cy="447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C8A63D-77AB-B375-24F2-EF764C002E49}"/>
              </a:ext>
            </a:extLst>
          </p:cNvPr>
          <p:cNvSpPr txBox="1"/>
          <p:nvPr/>
        </p:nvSpPr>
        <p:spPr>
          <a:xfrm>
            <a:off x="418311" y="4267200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EA5FFB-CB4C-4D0A-ACEF-A222CD914FE5}"/>
              </a:ext>
            </a:extLst>
          </p:cNvPr>
          <p:cNvSpPr txBox="1"/>
          <p:nvPr/>
        </p:nvSpPr>
        <p:spPr>
          <a:xfrm>
            <a:off x="2423464" y="4267200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C2E5AE-2200-6425-1AA4-5CEF28ECE13A}"/>
              </a:ext>
            </a:extLst>
          </p:cNvPr>
          <p:cNvSpPr txBox="1"/>
          <p:nvPr/>
        </p:nvSpPr>
        <p:spPr>
          <a:xfrm>
            <a:off x="4428617" y="4267200"/>
            <a:ext cx="42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TEMPO MENSA</a:t>
            </a:r>
          </a:p>
        </p:txBody>
      </p:sp>
    </p:spTree>
    <p:extLst>
      <p:ext uri="{BB962C8B-B14F-4D97-AF65-F5344CB8AC3E}">
        <p14:creationId xmlns:p14="http://schemas.microsoft.com/office/powerpoint/2010/main" val="3909301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Pamela Campisano</dc:creator>
  <cp:lastModifiedBy>Preside</cp:lastModifiedBy>
  <cp:revision>30</cp:revision>
  <cp:lastPrinted>2023-07-05T08:10:38Z</cp:lastPrinted>
  <dcterms:created xsi:type="dcterms:W3CDTF">2023-04-14T07:14:36Z</dcterms:created>
  <dcterms:modified xsi:type="dcterms:W3CDTF">2023-08-16T09:07:48Z</dcterms:modified>
</cp:coreProperties>
</file>